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8" r:id="rId5"/>
    <p:sldId id="259" r:id="rId6"/>
    <p:sldId id="261" r:id="rId7"/>
    <p:sldId id="262" r:id="rId8"/>
    <p:sldId id="266" r:id="rId9"/>
    <p:sldId id="263" r:id="rId10"/>
    <p:sldId id="264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7257-B932-4AAF-B881-A08E12E3B231}" type="datetimeFigureOut">
              <a:rPr lang="es-CO" smtClean="0"/>
              <a:t>13/04/2020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7FBF-8CA0-4342-B29A-8192DA7143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028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7257-B932-4AAF-B881-A08E12E3B231}" type="datetimeFigureOut">
              <a:rPr lang="es-CO" smtClean="0"/>
              <a:t>13/04/2020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7FBF-8CA0-4342-B29A-8192DA7143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649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7257-B932-4AAF-B881-A08E12E3B231}" type="datetimeFigureOut">
              <a:rPr lang="es-CO" smtClean="0"/>
              <a:t>13/04/2020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7FBF-8CA0-4342-B29A-8192DA7143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484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7257-B932-4AAF-B881-A08E12E3B231}" type="datetimeFigureOut">
              <a:rPr lang="es-CO" smtClean="0"/>
              <a:t>13/04/2020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7FBF-8CA0-4342-B29A-8192DA7143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86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7257-B932-4AAF-B881-A08E12E3B231}" type="datetimeFigureOut">
              <a:rPr lang="es-CO" smtClean="0"/>
              <a:t>13/04/2020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7FBF-8CA0-4342-B29A-8192DA7143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478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7257-B932-4AAF-B881-A08E12E3B231}" type="datetimeFigureOut">
              <a:rPr lang="es-CO" smtClean="0"/>
              <a:t>13/04/2020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7FBF-8CA0-4342-B29A-8192DA7143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329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7257-B932-4AAF-B881-A08E12E3B231}" type="datetimeFigureOut">
              <a:rPr lang="es-CO" smtClean="0"/>
              <a:t>13/04/2020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7FBF-8CA0-4342-B29A-8192DA7143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601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7257-B932-4AAF-B881-A08E12E3B231}" type="datetimeFigureOut">
              <a:rPr lang="es-CO" smtClean="0"/>
              <a:t>13/04/2020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7FBF-8CA0-4342-B29A-8192DA7143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826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7257-B932-4AAF-B881-A08E12E3B231}" type="datetimeFigureOut">
              <a:rPr lang="es-CO" smtClean="0"/>
              <a:t>13/04/2020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7FBF-8CA0-4342-B29A-8192DA7143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33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7257-B932-4AAF-B881-A08E12E3B231}" type="datetimeFigureOut">
              <a:rPr lang="es-CO" smtClean="0"/>
              <a:t>13/04/2020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7FBF-8CA0-4342-B29A-8192DA7143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938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7257-B932-4AAF-B881-A08E12E3B231}" type="datetimeFigureOut">
              <a:rPr lang="es-CO" smtClean="0"/>
              <a:t>13/04/2020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77FBF-8CA0-4342-B29A-8192DA7143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896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07257-B932-4AAF-B881-A08E12E3B231}" type="datetimeFigureOut">
              <a:rPr lang="es-CO" smtClean="0"/>
              <a:t>13/04/2020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77FBF-8CA0-4342-B29A-8192DA7143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100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22745" y="1063256"/>
            <a:ext cx="7942521" cy="287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NUMBER:</a:t>
            </a:r>
            <a:endParaRPr lang="es-CO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TOPIC:</a:t>
            </a:r>
            <a:r>
              <a:rPr lang="es-CO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COMPARATIVE AND SUPERLATIVE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Esto debes realizarlo cada inicio de clase  en tu cuaderno según las horas que tengamos.</a:t>
            </a:r>
            <a:endParaRPr lang="es-CO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83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0242" t="22862" r="13813" b="24342"/>
          <a:stretch/>
        </p:blipFill>
        <p:spPr>
          <a:xfrm>
            <a:off x="854241" y="529386"/>
            <a:ext cx="10907324" cy="57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0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8961" t="22862" r="2069" b="3619"/>
          <a:stretch/>
        </p:blipFill>
        <p:spPr>
          <a:xfrm>
            <a:off x="1070811" y="866272"/>
            <a:ext cx="10550805" cy="55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9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502" t="23849" r="12425" b="3126"/>
          <a:stretch/>
        </p:blipFill>
        <p:spPr>
          <a:xfrm>
            <a:off x="2033337" y="192506"/>
            <a:ext cx="9011652" cy="63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2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687" t="27960" r="12241" b="3455"/>
          <a:stretch/>
        </p:blipFill>
        <p:spPr>
          <a:xfrm>
            <a:off x="1552072" y="288758"/>
            <a:ext cx="9529012" cy="632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4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9687" t="24177" r="12333" b="6907"/>
          <a:stretch/>
        </p:blipFill>
        <p:spPr>
          <a:xfrm>
            <a:off x="1191126" y="108285"/>
            <a:ext cx="9272212" cy="619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5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9595" t="46711" r="12981" b="3453"/>
          <a:stretch/>
        </p:blipFill>
        <p:spPr>
          <a:xfrm>
            <a:off x="1022682" y="553449"/>
            <a:ext cx="10507437" cy="563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9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179" t="23191" r="17159" b="31919"/>
          <a:stretch/>
        </p:blipFill>
        <p:spPr>
          <a:xfrm>
            <a:off x="363255" y="802816"/>
            <a:ext cx="10868597" cy="541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467853" y="1118937"/>
            <a:ext cx="9951514" cy="5090477"/>
            <a:chOff x="1467853" y="1118937"/>
            <a:chExt cx="9951514" cy="5090477"/>
          </a:xfrm>
        </p:grpSpPr>
        <p:grpSp>
          <p:nvGrpSpPr>
            <p:cNvPr id="5" name="Grupo 4"/>
            <p:cNvGrpSpPr/>
            <p:nvPr/>
          </p:nvGrpSpPr>
          <p:grpSpPr>
            <a:xfrm>
              <a:off x="1467853" y="1118937"/>
              <a:ext cx="9951514" cy="5090477"/>
              <a:chOff x="1301881" y="1582233"/>
              <a:chExt cx="8277234" cy="2839455"/>
            </a:xfrm>
          </p:grpSpPr>
          <p:pic>
            <p:nvPicPr>
              <p:cNvPr id="3" name="Imagen 2"/>
              <p:cNvPicPr>
                <a:picLocks noChangeAspect="1"/>
              </p:cNvPicPr>
              <p:nvPr/>
            </p:nvPicPr>
            <p:blipFill rotWithShape="1">
              <a:blip r:embed="rId4"/>
              <a:srcRect l="29780" t="66244" r="12665" b="5922"/>
              <a:stretch/>
            </p:blipFill>
            <p:spPr>
              <a:xfrm>
                <a:off x="1407696" y="1582233"/>
                <a:ext cx="8171419" cy="2088559"/>
              </a:xfrm>
              <a:prstGeom prst="rect">
                <a:avLst/>
              </a:prstGeom>
            </p:spPr>
          </p:pic>
          <p:pic>
            <p:nvPicPr>
              <p:cNvPr id="4" name="Imagen 3"/>
              <p:cNvPicPr>
                <a:picLocks noChangeAspect="1"/>
              </p:cNvPicPr>
              <p:nvPr/>
            </p:nvPicPr>
            <p:blipFill rotWithShape="1">
              <a:blip r:embed="rId5"/>
              <a:srcRect l="29613" t="85088" r="13099" b="3685"/>
              <a:stretch/>
            </p:blipFill>
            <p:spPr>
              <a:xfrm>
                <a:off x="1301881" y="3574540"/>
                <a:ext cx="8179003" cy="847148"/>
              </a:xfrm>
              <a:prstGeom prst="rect">
                <a:avLst/>
              </a:prstGeom>
            </p:spPr>
          </p:pic>
        </p:grpSp>
        <p:pic>
          <p:nvPicPr>
            <p:cNvPr id="7" name="ENGLISH PLEASE LEVEL 2 TRACK04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5361907" y="1391486"/>
              <a:ext cx="6096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01027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7603" t="22646" r="12519" b="3554"/>
          <a:stretch/>
        </p:blipFill>
        <p:spPr>
          <a:xfrm>
            <a:off x="2449826" y="0"/>
            <a:ext cx="8125932" cy="675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20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28</Words>
  <Application>Microsoft Office PowerPoint</Application>
  <PresentationFormat>Panorámica</PresentationFormat>
  <Paragraphs>5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Jhonathan Jhanny De la Cuesta Y Ramirez</dc:creator>
  <cp:lastModifiedBy>Roberto</cp:lastModifiedBy>
  <cp:revision>7</cp:revision>
  <dcterms:created xsi:type="dcterms:W3CDTF">2020-03-24T15:06:17Z</dcterms:created>
  <dcterms:modified xsi:type="dcterms:W3CDTF">2020-04-14T03:40:24Z</dcterms:modified>
</cp:coreProperties>
</file>